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08" r:id="rId3"/>
    <p:sldId id="259" r:id="rId4"/>
    <p:sldId id="297" r:id="rId5"/>
    <p:sldId id="309" r:id="rId6"/>
    <p:sldId id="310" r:id="rId7"/>
    <p:sldId id="311" r:id="rId8"/>
    <p:sldId id="262" r:id="rId9"/>
    <p:sldId id="301" r:id="rId10"/>
    <p:sldId id="266" r:id="rId11"/>
    <p:sldId id="304" r:id="rId12"/>
    <p:sldId id="267" r:id="rId13"/>
    <p:sldId id="31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82"/>
    <p:restoredTop sz="94694"/>
  </p:normalViewPr>
  <p:slideViewPr>
    <p:cSldViewPr snapToGrid="0" snapToObjects="1">
      <p:cViewPr varScale="1">
        <p:scale>
          <a:sx n="88" d="100"/>
          <a:sy n="88" d="100"/>
        </p:scale>
        <p:origin x="6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5A280-F596-485B-824C-7E996463BE74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80F9A-411E-4F09-844C-6D3B33FC6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6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E6B550A-0599-7A43-B144-6F4F21AC3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00DBD9-34EA-1748-B163-03B000D8E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2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00DBD9-34EA-1748-B163-03B000D8E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E0C00EA-DB71-E042-9488-B7BD1F1A8B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2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6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84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7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v2/share/824ce852-ded7-477a-9a6b-58db0496abd4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etschatwellbeing.co.uk/resources_categories/talking-health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YV3NXtzM8U?feature=oembed" TargetMode="Externa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s and events | Weston College">
            <a:extLst>
              <a:ext uri="{FF2B5EF4-FFF2-40B4-BE49-F238E27FC236}">
                <a16:creationId xmlns:a16="http://schemas.microsoft.com/office/drawing/2014/main" id="{3C06A71C-64D7-4BD5-816B-673D44FF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3693" y="181875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B9476-B4DE-4E38-9888-B517550DEEA0}"/>
              </a:ext>
            </a:extLst>
          </p:cNvPr>
          <p:cNvSpPr txBox="1"/>
          <p:nvPr/>
        </p:nvSpPr>
        <p:spPr>
          <a:xfrm>
            <a:off x="1194179" y="5520519"/>
            <a:ext cx="504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ANXIETY </a:t>
            </a: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(Level 2 Post-16 learners)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E20E2-AFB5-48C3-A800-631B71DF57D7}"/>
              </a:ext>
            </a:extLst>
          </p:cNvPr>
          <p:cNvSpPr/>
          <p:nvPr/>
        </p:nvSpPr>
        <p:spPr>
          <a:xfrm>
            <a:off x="695004" y="588322"/>
            <a:ext cx="444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LET’S CHAT TUTORIAL SERIES</a:t>
            </a:r>
          </a:p>
        </p:txBody>
      </p:sp>
      <p:pic>
        <p:nvPicPr>
          <p:cNvPr id="1026" name="Picture 2" descr="Image result for anxiety">
            <a:extLst>
              <a:ext uri="{FF2B5EF4-FFF2-40B4-BE49-F238E27FC236}">
                <a16:creationId xmlns:a16="http://schemas.microsoft.com/office/drawing/2014/main" id="{69049F3C-E91E-41F8-9C6A-27D0A628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49" y="1818756"/>
            <a:ext cx="2967856" cy="2971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xiety">
            <a:extLst>
              <a:ext uri="{FF2B5EF4-FFF2-40B4-BE49-F238E27FC236}">
                <a16:creationId xmlns:a16="http://schemas.microsoft.com/office/drawing/2014/main" id="{0FF2342F-B59C-4077-84F0-9DC40409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82" y="1837339"/>
            <a:ext cx="3157009" cy="29205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42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necklace&#10;&#10;Description automatically generated">
            <a:extLst>
              <a:ext uri="{FF2B5EF4-FFF2-40B4-BE49-F238E27FC236}">
                <a16:creationId xmlns:a16="http://schemas.microsoft.com/office/drawing/2014/main" id="{EDB330E8-DE99-4DF2-8B7B-CFEAB4F3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18" y="772601"/>
            <a:ext cx="3095701" cy="5577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EE5EF-43D2-49AD-9C14-E6EEFBB99819}"/>
              </a:ext>
            </a:extLst>
          </p:cNvPr>
          <p:cNvSpPr txBox="1"/>
          <p:nvPr/>
        </p:nvSpPr>
        <p:spPr>
          <a:xfrm>
            <a:off x="5168348" y="1841645"/>
            <a:ext cx="60983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Where can I feel anxiety in my body?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B7FD5-D264-43D1-95D7-61D8FC6AF330}"/>
              </a:ext>
            </a:extLst>
          </p:cNvPr>
          <p:cNvSpPr txBox="1"/>
          <p:nvPr/>
        </p:nvSpPr>
        <p:spPr>
          <a:xfrm>
            <a:off x="5022574" y="342900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Think about when you feel anxious.</a:t>
            </a:r>
          </a:p>
          <a:p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sensations can you feel in your body?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5B80DB-590F-4783-97E0-0B910F674956}"/>
              </a:ext>
            </a:extLst>
          </p:cNvPr>
          <p:cNvGrpSpPr/>
          <p:nvPr/>
        </p:nvGrpSpPr>
        <p:grpSpPr>
          <a:xfrm>
            <a:off x="10212821" y="5499334"/>
            <a:ext cx="1600111" cy="825173"/>
            <a:chOff x="10430949" y="5802656"/>
            <a:chExt cx="1486869" cy="84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65C8A7-3E78-4DD7-896E-7E809A435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26" t="17921" r="11202" b="17920"/>
            <a:stretch/>
          </p:blipFill>
          <p:spPr>
            <a:xfrm>
              <a:off x="10430949" y="5802656"/>
              <a:ext cx="1486869" cy="842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CAF9AE-B71C-4978-97EF-B02A30B67546}"/>
                </a:ext>
              </a:extLst>
            </p:cNvPr>
            <p:cNvSpPr txBox="1"/>
            <p:nvPr/>
          </p:nvSpPr>
          <p:spPr>
            <a:xfrm>
              <a:off x="11464119" y="5980175"/>
              <a:ext cx="341194" cy="534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93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88F1F-9EDC-544B-9655-865814F1BB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	</a:t>
            </a: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can I do when I feel anxious?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F8AE8-237E-D349-B88A-CB4A4253A1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2669" y="1943531"/>
            <a:ext cx="10515600" cy="4252912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Think about:</a:t>
            </a:r>
          </a:p>
          <a:p>
            <a:pPr lvl="1"/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Physical activities</a:t>
            </a:r>
          </a:p>
          <a:p>
            <a:pPr lvl="1"/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Sensory activities</a:t>
            </a:r>
          </a:p>
          <a:p>
            <a:pPr lvl="1"/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Musical/sound-based activities</a:t>
            </a:r>
          </a:p>
          <a:p>
            <a:pPr lvl="1"/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Any other activities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Which help when you feel anxious.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Write down a plan for what you will do if you begin to feel anxious at college.</a:t>
            </a:r>
          </a:p>
          <a:p>
            <a:pPr lvl="1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53A9F6-24C1-954F-92A7-C3210E7856B6}"/>
              </a:ext>
            </a:extLst>
          </p:cNvPr>
          <p:cNvGrpSpPr/>
          <p:nvPr/>
        </p:nvGrpSpPr>
        <p:grpSpPr>
          <a:xfrm>
            <a:off x="10212821" y="5499334"/>
            <a:ext cx="1600111" cy="825173"/>
            <a:chOff x="10430949" y="5802656"/>
            <a:chExt cx="1486869" cy="842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7AE4BC-7B14-D747-9E4A-88D2F2365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26" t="17921" r="11202" b="17920"/>
            <a:stretch/>
          </p:blipFill>
          <p:spPr>
            <a:xfrm>
              <a:off x="10430949" y="5802656"/>
              <a:ext cx="1486869" cy="842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3106FD-4012-DD4C-A9CA-440B3B6D70CE}"/>
                </a:ext>
              </a:extLst>
            </p:cNvPr>
            <p:cNvSpPr txBox="1"/>
            <p:nvPr/>
          </p:nvSpPr>
          <p:spPr>
            <a:xfrm>
              <a:off x="11464119" y="5980175"/>
              <a:ext cx="341194" cy="534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011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CFC36-C3A4-4A4B-BE9D-AE4B1CC4A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5" r="23511" b="2"/>
          <a:stretch/>
        </p:blipFill>
        <p:spPr>
          <a:xfrm>
            <a:off x="856704" y="1322986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472D9-B291-4414-9870-375FDBE849DB}"/>
              </a:ext>
            </a:extLst>
          </p:cNvPr>
          <p:cNvSpPr txBox="1"/>
          <p:nvPr/>
        </p:nvSpPr>
        <p:spPr>
          <a:xfrm>
            <a:off x="6802900" y="1630832"/>
            <a:ext cx="6098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Anxiety </a:t>
            </a:r>
            <a:r>
              <a:rPr lang="en-GB" sz="4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K</a:t>
            </a:r>
            <a:r>
              <a:rPr lang="en-GB" sz="4800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ahoot</a:t>
            </a:r>
            <a:endParaRPr lang="en-GB" sz="48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49F02-A24B-46EE-A552-E9132D4327A3}"/>
              </a:ext>
            </a:extLst>
          </p:cNvPr>
          <p:cNvSpPr txBox="1"/>
          <p:nvPr/>
        </p:nvSpPr>
        <p:spPr>
          <a:xfrm>
            <a:off x="7485288" y="3023725"/>
            <a:ext cx="70766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Go to Kahoot.it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E5A8B-0648-414B-8C66-67B9BCAF5DA8}"/>
              </a:ext>
            </a:extLst>
          </p:cNvPr>
          <p:cNvSpPr txBox="1"/>
          <p:nvPr/>
        </p:nvSpPr>
        <p:spPr>
          <a:xfrm>
            <a:off x="7485288" y="4173293"/>
            <a:ext cx="7492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Kahoot quiz link</a:t>
            </a:r>
            <a:endParaRPr lang="en-GB" sz="32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5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A1E5-C80E-4C3A-A9B3-3D7A2937BC28}"/>
              </a:ext>
            </a:extLst>
          </p:cNvPr>
          <p:cNvSpPr txBox="1"/>
          <p:nvPr/>
        </p:nvSpPr>
        <p:spPr>
          <a:xfrm>
            <a:off x="2604977" y="1568302"/>
            <a:ext cx="6262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THANK YOU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For further information on this topic including a webinar led by specialist wellbeing practitioners, please visit the Talking Health series on the Let’s Chat website.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Chat Talking Health webinar series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2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531861B-0929-43BF-AE48-2379B0CB6DC7}"/>
              </a:ext>
            </a:extLst>
          </p:cNvPr>
          <p:cNvSpPr txBox="1">
            <a:spLocks/>
          </p:cNvSpPr>
          <p:nvPr/>
        </p:nvSpPr>
        <p:spPr>
          <a:xfrm>
            <a:off x="1237956" y="508318"/>
            <a:ext cx="4368800" cy="1957387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Starter</a:t>
            </a:r>
            <a:endParaRPr lang="en-US" sz="5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4C32D1-F300-422E-8773-F6908FE269E3}"/>
              </a:ext>
            </a:extLst>
          </p:cNvPr>
          <p:cNvSpPr txBox="1">
            <a:spLocks/>
          </p:cNvSpPr>
          <p:nvPr/>
        </p:nvSpPr>
        <p:spPr>
          <a:xfrm>
            <a:off x="630385" y="2732564"/>
            <a:ext cx="4243388" cy="3319463"/>
          </a:xfr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/>
            <a:r>
              <a:rPr lang="en-US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Complete the check in on OneNote</a:t>
            </a:r>
          </a:p>
          <a:p>
            <a:pPr marL="457200"/>
            <a:r>
              <a:rPr lang="en-US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Guess these anagrams: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EXITYAN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EONMOIST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ALVIN IMPEDED INVOLUTED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OARS PIANIST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CLOSE NEG TOWEL</a:t>
            </a:r>
            <a:endParaRPr lang="en-US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25DE8D-E2D5-40AC-B92F-31D652505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2" r="33268"/>
          <a:stretch/>
        </p:blipFill>
        <p:spPr>
          <a:xfrm>
            <a:off x="7483929" y="1724850"/>
            <a:ext cx="4722877" cy="47086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053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6F5538-C547-4BE4-A0EA-8EF8BEAF4380}"/>
              </a:ext>
            </a:extLst>
          </p:cNvPr>
          <p:cNvSpPr txBox="1"/>
          <p:nvPr/>
        </p:nvSpPr>
        <p:spPr>
          <a:xfrm>
            <a:off x="1060174" y="11215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Plan for 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3491F-6F7A-441A-BFBC-E881EBB5158D}"/>
              </a:ext>
            </a:extLst>
          </p:cNvPr>
          <p:cNvSpPr txBox="1"/>
          <p:nvPr/>
        </p:nvSpPr>
        <p:spPr>
          <a:xfrm>
            <a:off x="1060174" y="1974574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anxiety?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purpose of 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Worry Bucket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Anxiety and the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plan for my own 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Kahoot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75FCB-055F-47AA-83F9-F3F3337A1E75}"/>
              </a:ext>
            </a:extLst>
          </p:cNvPr>
          <p:cNvSpPr txBox="1"/>
          <p:nvPr/>
        </p:nvSpPr>
        <p:spPr>
          <a:xfrm>
            <a:off x="1060174" y="42568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Lesson objective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75BEA2-EBF9-47FC-A516-C3D8712AEFE0}"/>
              </a:ext>
            </a:extLst>
          </p:cNvPr>
          <p:cNvSpPr txBox="1"/>
          <p:nvPr/>
        </p:nvSpPr>
        <p:spPr>
          <a:xfrm>
            <a:off x="1060174" y="5184983"/>
            <a:ext cx="7212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understand the way anxiety works and its purpose.</a:t>
            </a:r>
          </a:p>
        </p:txBody>
      </p:sp>
    </p:spTree>
    <p:extLst>
      <p:ext uri="{BB962C8B-B14F-4D97-AF65-F5344CB8AC3E}">
        <p14:creationId xmlns:p14="http://schemas.microsoft.com/office/powerpoint/2010/main" val="360836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DE30-2806-DD48-A8DF-2DA8311916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7037" y="1265262"/>
            <a:ext cx="4573665" cy="34290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anxiety?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C2007-D409-8F4B-A4B2-B068C31609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51632" y="2419116"/>
            <a:ext cx="6183084" cy="4438884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We will work together to make an acrostic of the word “anxiety”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6E114-CA7B-354F-BE1D-82CC3D4B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37" y="2834580"/>
            <a:ext cx="3739091" cy="21032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60D9C1-3BF4-7144-9A7B-D7A476CC1EE4}"/>
              </a:ext>
            </a:extLst>
          </p:cNvPr>
          <p:cNvGrpSpPr/>
          <p:nvPr/>
        </p:nvGrpSpPr>
        <p:grpSpPr>
          <a:xfrm>
            <a:off x="10430949" y="5802656"/>
            <a:ext cx="1486869" cy="842400"/>
            <a:chOff x="10430949" y="5802656"/>
            <a:chExt cx="1486869" cy="842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158417-9DCF-6E4C-AC4D-C5BD3A0EA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26" t="17921" r="11202" b="17920"/>
            <a:stretch/>
          </p:blipFill>
          <p:spPr>
            <a:xfrm>
              <a:off x="10430949" y="5802656"/>
              <a:ext cx="1486869" cy="842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562B3C-BCEB-4046-9D45-18F58E1BA487}"/>
                </a:ext>
              </a:extLst>
            </p:cNvPr>
            <p:cNvSpPr txBox="1"/>
            <p:nvPr/>
          </p:nvSpPr>
          <p:spPr>
            <a:xfrm>
              <a:off x="11464119" y="5980176"/>
              <a:ext cx="341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92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A71463-F9F2-473D-BE15-F52A96BF0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84" b="2"/>
          <a:stretch/>
        </p:blipFill>
        <p:spPr>
          <a:xfrm>
            <a:off x="432634" y="1495264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D6D4E-11D0-44DF-B0C6-659D3AA10C6C}"/>
              </a:ext>
            </a:extLst>
          </p:cNvPr>
          <p:cNvSpPr txBox="1"/>
          <p:nvPr/>
        </p:nvSpPr>
        <p:spPr>
          <a:xfrm>
            <a:off x="2637183" y="569339"/>
            <a:ext cx="8127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the purpose of anxiety?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BC2C1-FC43-4A8C-94A7-322AA7D77145}"/>
              </a:ext>
            </a:extLst>
          </p:cNvPr>
          <p:cNvSpPr txBox="1"/>
          <p:nvPr/>
        </p:nvSpPr>
        <p:spPr>
          <a:xfrm>
            <a:off x="6520471" y="1705248"/>
            <a:ext cx="523889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Discuss with the person next to you what you think the </a:t>
            </a:r>
            <a:r>
              <a:rPr lang="en-GB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purpose</a:t>
            </a:r>
            <a:r>
              <a:rPr lang="en-GB" sz="3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of anxiety is</a:t>
            </a:r>
          </a:p>
          <a:p>
            <a:endParaRPr lang="en-GB" sz="32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Think about: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When humans were cave people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Walking home at night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Taking an exam</a:t>
            </a:r>
          </a:p>
        </p:txBody>
      </p:sp>
    </p:spTree>
    <p:extLst>
      <p:ext uri="{BB962C8B-B14F-4D97-AF65-F5344CB8AC3E}">
        <p14:creationId xmlns:p14="http://schemas.microsoft.com/office/powerpoint/2010/main" val="58200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06B0B-ECB7-4A49-91C2-7E39BFBA9A6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45" y="1967803"/>
            <a:ext cx="9901310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E7ED4-EE2E-49F2-BBD6-EE55A6857822}"/>
              </a:ext>
            </a:extLst>
          </p:cNvPr>
          <p:cNvSpPr txBox="1"/>
          <p:nvPr/>
        </p:nvSpPr>
        <p:spPr>
          <a:xfrm>
            <a:off x="3379305" y="53095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worry bucket</a:t>
            </a:r>
          </a:p>
        </p:txBody>
      </p:sp>
    </p:spTree>
    <p:extLst>
      <p:ext uri="{BB962C8B-B14F-4D97-AF65-F5344CB8AC3E}">
        <p14:creationId xmlns:p14="http://schemas.microsoft.com/office/powerpoint/2010/main" val="54263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06D05D-989A-4235-B6B2-643311299CB7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" r="1" b="1"/>
          <a:stretch/>
        </p:blipFill>
        <p:spPr bwMode="auto">
          <a:xfrm>
            <a:off x="295422" y="719632"/>
            <a:ext cx="10391756" cy="5741119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47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5AB052-9CF9-468D-BFDB-F920F9D114A3}"/>
              </a:ext>
            </a:extLst>
          </p:cNvPr>
          <p:cNvSpPr txBox="1"/>
          <p:nvPr/>
        </p:nvSpPr>
        <p:spPr>
          <a:xfrm>
            <a:off x="1961322" y="1961323"/>
            <a:ext cx="756699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We all have things which fill our worry bucket, and things which make us fill less anxious.</a:t>
            </a:r>
          </a:p>
          <a:p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more full our bucket is, the harder it is to cope with even tiny things.</a:t>
            </a:r>
          </a:p>
          <a:p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fills your worry bucket?</a:t>
            </a:r>
          </a:p>
          <a:p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relieves your anxiety?</a:t>
            </a:r>
          </a:p>
          <a:p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happens when your worry bucket overflows?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EFD3C-12C5-43C0-B206-8AD5D841B0F3}"/>
              </a:ext>
            </a:extLst>
          </p:cNvPr>
          <p:cNvSpPr txBox="1"/>
          <p:nvPr/>
        </p:nvSpPr>
        <p:spPr>
          <a:xfrm>
            <a:off x="3048000" y="83575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worry bucket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F9198F-6296-4542-A082-2039BD1B2872}"/>
              </a:ext>
            </a:extLst>
          </p:cNvPr>
          <p:cNvGrpSpPr/>
          <p:nvPr/>
        </p:nvGrpSpPr>
        <p:grpSpPr>
          <a:xfrm>
            <a:off x="10430949" y="5802656"/>
            <a:ext cx="1486869" cy="842400"/>
            <a:chOff x="10430949" y="5802656"/>
            <a:chExt cx="1486869" cy="842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7BE663-F8C1-4F2D-999A-058335EF0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26" t="17921" r="11202" b="17920"/>
            <a:stretch/>
          </p:blipFill>
          <p:spPr>
            <a:xfrm>
              <a:off x="10430949" y="5802656"/>
              <a:ext cx="1486869" cy="842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B32FC2-7BBD-4806-A049-EFB29FF679B4}"/>
                </a:ext>
              </a:extLst>
            </p:cNvPr>
            <p:cNvSpPr txBox="1"/>
            <p:nvPr/>
          </p:nvSpPr>
          <p:spPr>
            <a:xfrm>
              <a:off x="11464119" y="5980176"/>
              <a:ext cx="3411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6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Nadiya Hussain faces anxieties head on - BBC">
            <a:hlinkClick r:id="" action="ppaction://media"/>
            <a:extLst>
              <a:ext uri="{FF2B5EF4-FFF2-40B4-BE49-F238E27FC236}">
                <a16:creationId xmlns:a16="http://schemas.microsoft.com/office/drawing/2014/main" id="{9F71D6EC-4361-1C47-8D68-28293F9067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0250" y="352354"/>
            <a:ext cx="10031104" cy="5642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8AAE9-B90B-1B43-B958-8FCF9EE3A5EC}"/>
              </a:ext>
            </a:extLst>
          </p:cNvPr>
          <p:cNvSpPr txBox="1"/>
          <p:nvPr/>
        </p:nvSpPr>
        <p:spPr>
          <a:xfrm>
            <a:off x="260536" y="6011269"/>
            <a:ext cx="9679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Watch the video. Note down 3 ways you can tell that Nadiya is feeling anxious.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1FCF3D-2E99-2B42-BE2B-366D01460D20}"/>
              </a:ext>
            </a:extLst>
          </p:cNvPr>
          <p:cNvGrpSpPr/>
          <p:nvPr/>
        </p:nvGrpSpPr>
        <p:grpSpPr>
          <a:xfrm>
            <a:off x="10331354" y="6004078"/>
            <a:ext cx="1600111" cy="920709"/>
            <a:chOff x="10430949" y="5802656"/>
            <a:chExt cx="1486869" cy="9399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960DC2-B02F-9C47-88CA-533F7F317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126" t="17921" r="11202" b="17920"/>
            <a:stretch/>
          </p:blipFill>
          <p:spPr>
            <a:xfrm>
              <a:off x="10430949" y="5802656"/>
              <a:ext cx="1486869" cy="842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6EC859-81AD-2A4A-85B9-0EED0ADA113A}"/>
                </a:ext>
              </a:extLst>
            </p:cNvPr>
            <p:cNvSpPr txBox="1"/>
            <p:nvPr/>
          </p:nvSpPr>
          <p:spPr>
            <a:xfrm>
              <a:off x="11464119" y="5980175"/>
              <a:ext cx="341194" cy="76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99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328</Words>
  <Application>Microsoft Office PowerPoint</Application>
  <PresentationFormat>Widescreen</PresentationFormat>
  <Paragraphs>65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Gadugi</vt:lpstr>
      <vt:lpstr>Office Theme</vt:lpstr>
      <vt:lpstr>PowerPoint Presentation</vt:lpstr>
      <vt:lpstr>PowerPoint Presentation</vt:lpstr>
      <vt:lpstr>PowerPoint Presentation</vt:lpstr>
      <vt:lpstr>What is anxiety?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can I do when I feel anxious?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Sansum</dc:creator>
  <cp:lastModifiedBy>Benjamin Knocks</cp:lastModifiedBy>
  <cp:revision>19</cp:revision>
  <dcterms:created xsi:type="dcterms:W3CDTF">2021-02-03T11:54:17Z</dcterms:created>
  <dcterms:modified xsi:type="dcterms:W3CDTF">2021-02-15T09:36:40Z</dcterms:modified>
</cp:coreProperties>
</file>